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3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A7D"/>
    <a:srgbClr val="F7C39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7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182" y="31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아시아지역 활동인원</a:t>
            </a:r>
            <a:endParaRPr lang="ko-KR" sz="2400" b="1" dirty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2023년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E46-43E3-A0C5-F039F4F6D8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베트남</c:v>
                </c:pt>
                <c:pt idx="1">
                  <c:v>중국</c:v>
                </c:pt>
                <c:pt idx="2">
                  <c:v>태국</c:v>
                </c:pt>
                <c:pt idx="3">
                  <c:v>피지</c:v>
                </c:pt>
                <c:pt idx="4">
                  <c:v>네팔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8</c:v>
                </c:pt>
                <c:pt idx="1">
                  <c:v>22</c:v>
                </c:pt>
                <c:pt idx="2">
                  <c:v>8</c:v>
                </c:pt>
                <c:pt idx="3">
                  <c:v>16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C3-4AEB-9FDD-D8373EDD17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940800"/>
        <c:axId val="540884336"/>
      </c:barChar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2022년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베트남</c:v>
                </c:pt>
                <c:pt idx="1">
                  <c:v>중국</c:v>
                </c:pt>
                <c:pt idx="2">
                  <c:v>태국</c:v>
                </c:pt>
                <c:pt idx="3">
                  <c:v>피지</c:v>
                </c:pt>
                <c:pt idx="4">
                  <c:v>네팔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7</c:v>
                </c:pt>
                <c:pt idx="1">
                  <c:v>20</c:v>
                </c:pt>
                <c:pt idx="2">
                  <c:v>10</c:v>
                </c:pt>
                <c:pt idx="3">
                  <c:v>14</c:v>
                </c:pt>
                <c:pt idx="4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AC3-4AEB-9FDD-D8373EDD17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2845440"/>
        <c:axId val="492057312"/>
      </c:lineChart>
      <c:catAx>
        <c:axId val="16294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540884336"/>
        <c:crosses val="autoZero"/>
        <c:auto val="1"/>
        <c:lblAlgn val="ctr"/>
        <c:lblOffset val="100"/>
        <c:noMultiLvlLbl val="0"/>
      </c:catAx>
      <c:valAx>
        <c:axId val="540884336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62940800"/>
        <c:crosses val="autoZero"/>
        <c:crossBetween val="between"/>
      </c:valAx>
      <c:valAx>
        <c:axId val="492057312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442845440"/>
        <c:crosses val="max"/>
        <c:crossBetween val="between"/>
        <c:majorUnit val="10"/>
      </c:valAx>
      <c:catAx>
        <c:axId val="442845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92057312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59A66-6A83-4154-AFCE-A13C5513E863}" type="doc">
      <dgm:prSet loTypeId="urn:microsoft.com/office/officeart/2005/8/layout/arrow6" loCatId="process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A6AC4E6F-1C45-46BE-BC88-FF07B491724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itchFamily="50" charset="-127"/>
              <a:ea typeface="돋움" pitchFamily="50" charset="-127"/>
            </a:rPr>
            <a:t>탄자니아</a:t>
          </a:r>
        </a:p>
      </dgm:t>
    </dgm:pt>
    <dgm:pt modelId="{A1C32E9A-927B-4208-B64D-5FD5D67DE773}" type="parTrans" cxnId="{156A2710-6D3D-4012-B852-64E7281E4243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597F4297-02E7-4C85-B6A2-FF6F263F710B}" type="sibTrans" cxnId="{156A2710-6D3D-4012-B852-64E7281E4243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28F4E4EB-DAF8-4B4B-B71F-1A0D44C77DE9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itchFamily="50" charset="-127"/>
              <a:ea typeface="돋움" pitchFamily="50" charset="-127"/>
            </a:rPr>
            <a:t>에티오피아</a:t>
          </a:r>
        </a:p>
      </dgm:t>
    </dgm:pt>
    <dgm:pt modelId="{44319689-87E1-477F-85B0-835BB005F7CA}" type="parTrans" cxnId="{C0853B46-4361-4099-8A84-79040525E642}">
      <dgm:prSet/>
      <dgm:spPr/>
      <dgm:t>
        <a:bodyPr/>
        <a:lstStyle/>
        <a:p>
          <a:pPr latinLnBrk="1"/>
          <a:endParaRPr lang="ko-KR" altLang="en-US"/>
        </a:p>
      </dgm:t>
    </dgm:pt>
    <dgm:pt modelId="{9A510ABD-0430-448B-A38B-924AC655C5F5}" type="sibTrans" cxnId="{C0853B46-4361-4099-8A84-79040525E642}">
      <dgm:prSet/>
      <dgm:spPr/>
      <dgm:t>
        <a:bodyPr/>
        <a:lstStyle/>
        <a:p>
          <a:pPr latinLnBrk="1"/>
          <a:endParaRPr lang="ko-KR" altLang="en-US"/>
        </a:p>
      </dgm:t>
    </dgm:pt>
    <dgm:pt modelId="{7ADC6E93-FE6F-4832-BA31-1FCC701E4AA2}" type="pres">
      <dgm:prSet presAssocID="{25459A66-6A83-4154-AFCE-A13C5513E863}" presName="compositeShape" presStyleCnt="0">
        <dgm:presLayoutVars>
          <dgm:chMax val="2"/>
          <dgm:dir/>
          <dgm:resizeHandles val="exact"/>
        </dgm:presLayoutVars>
      </dgm:prSet>
      <dgm:spPr/>
    </dgm:pt>
    <dgm:pt modelId="{DF45ECA7-58CA-4F14-B4AA-78A1BBC178DA}" type="pres">
      <dgm:prSet presAssocID="{25459A66-6A83-4154-AFCE-A13C5513E863}" presName="ribbon" presStyleLbl="node1" presStyleIdx="0" presStyleCnt="1"/>
      <dgm:spPr/>
    </dgm:pt>
    <dgm:pt modelId="{476BD3BD-95FE-42C9-8169-903AEC0F663A}" type="pres">
      <dgm:prSet presAssocID="{25459A66-6A83-4154-AFCE-A13C5513E863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6913E9F1-82DA-4934-9D14-81E950009705}" type="pres">
      <dgm:prSet presAssocID="{25459A66-6A83-4154-AFCE-A13C5513E863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56A2710-6D3D-4012-B852-64E7281E4243}" srcId="{25459A66-6A83-4154-AFCE-A13C5513E863}" destId="{A6AC4E6F-1C45-46BE-BC88-FF07B491724A}" srcOrd="0" destOrd="0" parTransId="{A1C32E9A-927B-4208-B64D-5FD5D67DE773}" sibTransId="{597F4297-02E7-4C85-B6A2-FF6F263F710B}"/>
    <dgm:cxn modelId="{B046B932-D6F3-4466-9CC7-A170532BFBEE}" type="presOf" srcId="{28F4E4EB-DAF8-4B4B-B71F-1A0D44C77DE9}" destId="{6913E9F1-82DA-4934-9D14-81E950009705}" srcOrd="0" destOrd="0" presId="urn:microsoft.com/office/officeart/2005/8/layout/arrow6"/>
    <dgm:cxn modelId="{8C84AB45-5BAF-48B4-A0B2-348C0693CAF0}" type="presOf" srcId="{25459A66-6A83-4154-AFCE-A13C5513E863}" destId="{7ADC6E93-FE6F-4832-BA31-1FCC701E4AA2}" srcOrd="0" destOrd="0" presId="urn:microsoft.com/office/officeart/2005/8/layout/arrow6"/>
    <dgm:cxn modelId="{C0853B46-4361-4099-8A84-79040525E642}" srcId="{25459A66-6A83-4154-AFCE-A13C5513E863}" destId="{28F4E4EB-DAF8-4B4B-B71F-1A0D44C77DE9}" srcOrd="1" destOrd="0" parTransId="{44319689-87E1-477F-85B0-835BB005F7CA}" sibTransId="{9A510ABD-0430-448B-A38B-924AC655C5F5}"/>
    <dgm:cxn modelId="{93155993-B88D-498C-B0BF-2845067FF877}" type="presOf" srcId="{A6AC4E6F-1C45-46BE-BC88-FF07B491724A}" destId="{476BD3BD-95FE-42C9-8169-903AEC0F663A}" srcOrd="0" destOrd="0" presId="urn:microsoft.com/office/officeart/2005/8/layout/arrow6"/>
    <dgm:cxn modelId="{1947A0FB-2E59-4BEE-90F0-9B5FAAB7F0AD}" type="presParOf" srcId="{7ADC6E93-FE6F-4832-BA31-1FCC701E4AA2}" destId="{DF45ECA7-58CA-4F14-B4AA-78A1BBC178DA}" srcOrd="0" destOrd="0" presId="urn:microsoft.com/office/officeart/2005/8/layout/arrow6"/>
    <dgm:cxn modelId="{DDC54FFC-35F8-4493-B6EE-AF370EA33E9E}" type="presParOf" srcId="{7ADC6E93-FE6F-4832-BA31-1FCC701E4AA2}" destId="{476BD3BD-95FE-42C9-8169-903AEC0F663A}" srcOrd="1" destOrd="0" presId="urn:microsoft.com/office/officeart/2005/8/layout/arrow6"/>
    <dgm:cxn modelId="{51660219-8DB1-461E-B9BC-987910315F01}" type="presParOf" srcId="{7ADC6E93-FE6F-4832-BA31-1FCC701E4AA2}" destId="{6913E9F1-82DA-4934-9D14-81E950009705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9F1340-398B-420F-9AD7-677D4F8496D2}" type="doc">
      <dgm:prSet loTypeId="urn:microsoft.com/office/officeart/2005/8/layout/cycle8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5B9D4D1C-8E2C-4E97-B7DB-C78B1EE5430A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라오스</a:t>
          </a:r>
        </a:p>
      </dgm:t>
    </dgm:pt>
    <dgm:pt modelId="{CAB7F108-378E-41B0-B8AE-5AC73294FEB2}" type="parTrans" cxnId="{C5520891-A573-4A06-997C-8B23360DF29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7C159D2-430B-4D6D-8606-623017C2369E}" type="sibTrans" cxnId="{C5520891-A573-4A06-997C-8B23360DF29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D21E434-1C85-4556-939B-9E94DF876B5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베트남</a:t>
          </a:r>
        </a:p>
      </dgm:t>
    </dgm:pt>
    <dgm:pt modelId="{6C4E3837-11A7-4A45-A5BE-9FBA1E30C492}" type="parTrans" cxnId="{84F6D04D-669B-4398-A191-A8994191BC09}">
      <dgm:prSet/>
      <dgm:spPr/>
      <dgm:t>
        <a:bodyPr/>
        <a:lstStyle/>
        <a:p>
          <a:pPr latinLnBrk="1"/>
          <a:endParaRPr lang="ko-KR" altLang="en-US"/>
        </a:p>
      </dgm:t>
    </dgm:pt>
    <dgm:pt modelId="{DC289FDC-25FF-469C-8DCA-9B4BB8153410}" type="sibTrans" cxnId="{84F6D04D-669B-4398-A191-A8994191BC09}">
      <dgm:prSet/>
      <dgm:spPr/>
      <dgm:t>
        <a:bodyPr/>
        <a:lstStyle/>
        <a:p>
          <a:pPr latinLnBrk="1"/>
          <a:endParaRPr lang="ko-KR" altLang="en-US"/>
        </a:p>
      </dgm:t>
    </dgm:pt>
    <dgm:pt modelId="{6EA5029E-DF0D-4683-ABD9-8F2834D024B8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캄보디아</a:t>
          </a:r>
        </a:p>
      </dgm:t>
    </dgm:pt>
    <dgm:pt modelId="{5A237DED-4962-48BA-BC03-6671B2E7218E}" type="parTrans" cxnId="{058323E9-EBA0-4B20-A2D3-3CAA933B5AA2}">
      <dgm:prSet/>
      <dgm:spPr/>
      <dgm:t>
        <a:bodyPr/>
        <a:lstStyle/>
        <a:p>
          <a:pPr latinLnBrk="1"/>
          <a:endParaRPr lang="ko-KR" altLang="en-US"/>
        </a:p>
      </dgm:t>
    </dgm:pt>
    <dgm:pt modelId="{95A38B7F-6820-4BC2-BE6F-2889E6A1A138}" type="sibTrans" cxnId="{058323E9-EBA0-4B20-A2D3-3CAA933B5AA2}">
      <dgm:prSet/>
      <dgm:spPr/>
      <dgm:t>
        <a:bodyPr/>
        <a:lstStyle/>
        <a:p>
          <a:pPr latinLnBrk="1"/>
          <a:endParaRPr lang="ko-KR" altLang="en-US"/>
        </a:p>
      </dgm:t>
    </dgm:pt>
    <dgm:pt modelId="{969FC4DE-7F15-4F94-8414-CFB607A94A51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스리랑카</a:t>
          </a:r>
        </a:p>
      </dgm:t>
    </dgm:pt>
    <dgm:pt modelId="{8023F2B5-1343-4396-8C67-EEACB7C28A35}" type="parTrans" cxnId="{2D839F5D-C824-4CBD-8590-E1419FE2986A}">
      <dgm:prSet/>
      <dgm:spPr/>
      <dgm:t>
        <a:bodyPr/>
        <a:lstStyle/>
        <a:p>
          <a:pPr latinLnBrk="1"/>
          <a:endParaRPr lang="ko-KR" altLang="en-US"/>
        </a:p>
      </dgm:t>
    </dgm:pt>
    <dgm:pt modelId="{D36D2DCF-41B2-4261-B85C-C1EAFEBAC404}" type="sibTrans" cxnId="{2D839F5D-C824-4CBD-8590-E1419FE2986A}">
      <dgm:prSet/>
      <dgm:spPr/>
      <dgm:t>
        <a:bodyPr/>
        <a:lstStyle/>
        <a:p>
          <a:pPr latinLnBrk="1"/>
          <a:endParaRPr lang="ko-KR" altLang="en-US"/>
        </a:p>
      </dgm:t>
    </dgm:pt>
    <dgm:pt modelId="{36DAE855-EADC-42E8-BACF-1767AB8C0EA5}" type="pres">
      <dgm:prSet presAssocID="{E39F1340-398B-420F-9AD7-677D4F8496D2}" presName="compositeShape" presStyleCnt="0">
        <dgm:presLayoutVars>
          <dgm:chMax val="7"/>
          <dgm:dir/>
          <dgm:resizeHandles val="exact"/>
        </dgm:presLayoutVars>
      </dgm:prSet>
      <dgm:spPr/>
    </dgm:pt>
    <dgm:pt modelId="{646A0802-707B-40A5-9366-E2C8EADBE8E1}" type="pres">
      <dgm:prSet presAssocID="{E39F1340-398B-420F-9AD7-677D4F8496D2}" presName="wedge1" presStyleLbl="node1" presStyleIdx="0" presStyleCnt="4"/>
      <dgm:spPr/>
    </dgm:pt>
    <dgm:pt modelId="{13D477A7-3FE0-4752-8C53-4FDC2053E197}" type="pres">
      <dgm:prSet presAssocID="{E39F1340-398B-420F-9AD7-677D4F8496D2}" presName="dummy1a" presStyleCnt="0"/>
      <dgm:spPr/>
    </dgm:pt>
    <dgm:pt modelId="{4AE5326F-0D97-47E3-9A49-B9412665D63B}" type="pres">
      <dgm:prSet presAssocID="{E39F1340-398B-420F-9AD7-677D4F8496D2}" presName="dummy1b" presStyleCnt="0"/>
      <dgm:spPr/>
    </dgm:pt>
    <dgm:pt modelId="{5E2DD3EC-A201-4200-81E3-0F81207F4FB9}" type="pres">
      <dgm:prSet presAssocID="{E39F1340-398B-420F-9AD7-677D4F8496D2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5B21AB8-2BD9-4417-8392-7FCB49F3FED4}" type="pres">
      <dgm:prSet presAssocID="{E39F1340-398B-420F-9AD7-677D4F8496D2}" presName="wedge2" presStyleLbl="node1" presStyleIdx="1" presStyleCnt="4"/>
      <dgm:spPr/>
    </dgm:pt>
    <dgm:pt modelId="{E163087C-7AD5-4006-85CC-9FF2C71FB033}" type="pres">
      <dgm:prSet presAssocID="{E39F1340-398B-420F-9AD7-677D4F8496D2}" presName="dummy2a" presStyleCnt="0"/>
      <dgm:spPr/>
    </dgm:pt>
    <dgm:pt modelId="{CC9270A3-E86E-4300-B445-5A8AF39F3190}" type="pres">
      <dgm:prSet presAssocID="{E39F1340-398B-420F-9AD7-677D4F8496D2}" presName="dummy2b" presStyleCnt="0"/>
      <dgm:spPr/>
    </dgm:pt>
    <dgm:pt modelId="{E9DB7079-259C-44C8-BDF1-78433EDFB4DC}" type="pres">
      <dgm:prSet presAssocID="{E39F1340-398B-420F-9AD7-677D4F8496D2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6D99899-D3B9-4EDF-9E99-4499CAF8ABE2}" type="pres">
      <dgm:prSet presAssocID="{E39F1340-398B-420F-9AD7-677D4F8496D2}" presName="wedge3" presStyleLbl="node1" presStyleIdx="2" presStyleCnt="4"/>
      <dgm:spPr/>
    </dgm:pt>
    <dgm:pt modelId="{285FC3AD-88D7-4AF5-B26B-DFF6F0FE64E0}" type="pres">
      <dgm:prSet presAssocID="{E39F1340-398B-420F-9AD7-677D4F8496D2}" presName="dummy3a" presStyleCnt="0"/>
      <dgm:spPr/>
    </dgm:pt>
    <dgm:pt modelId="{E8107C80-1378-4DF6-AC03-A122442AA592}" type="pres">
      <dgm:prSet presAssocID="{E39F1340-398B-420F-9AD7-677D4F8496D2}" presName="dummy3b" presStyleCnt="0"/>
      <dgm:spPr/>
    </dgm:pt>
    <dgm:pt modelId="{CDCA341A-DB1E-4E47-BA08-ECF9138E1840}" type="pres">
      <dgm:prSet presAssocID="{E39F1340-398B-420F-9AD7-677D4F8496D2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264DDAC1-0F14-42F2-9142-1298A26155E1}" type="pres">
      <dgm:prSet presAssocID="{E39F1340-398B-420F-9AD7-677D4F8496D2}" presName="wedge4" presStyleLbl="node1" presStyleIdx="3" presStyleCnt="4"/>
      <dgm:spPr/>
    </dgm:pt>
    <dgm:pt modelId="{296A2201-AA61-455A-84F0-0834371416E8}" type="pres">
      <dgm:prSet presAssocID="{E39F1340-398B-420F-9AD7-677D4F8496D2}" presName="dummy4a" presStyleCnt="0"/>
      <dgm:spPr/>
    </dgm:pt>
    <dgm:pt modelId="{ABBD27A8-71DE-4E31-A375-5CA94FC62DA3}" type="pres">
      <dgm:prSet presAssocID="{E39F1340-398B-420F-9AD7-677D4F8496D2}" presName="dummy4b" presStyleCnt="0"/>
      <dgm:spPr/>
    </dgm:pt>
    <dgm:pt modelId="{D1F659D1-D53B-4067-9C40-3746B618C5AB}" type="pres">
      <dgm:prSet presAssocID="{E39F1340-398B-420F-9AD7-677D4F8496D2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2E0499E1-0F93-49C4-A4DB-B15F808C7613}" type="pres">
      <dgm:prSet presAssocID="{07C159D2-430B-4D6D-8606-623017C2369E}" presName="arrowWedge1" presStyleLbl="fgSibTrans2D1" presStyleIdx="0" presStyleCnt="4"/>
      <dgm:spPr/>
    </dgm:pt>
    <dgm:pt modelId="{6A13C33D-B1FA-4177-835B-E5E05830CF4D}" type="pres">
      <dgm:prSet presAssocID="{DC289FDC-25FF-469C-8DCA-9B4BB8153410}" presName="arrowWedge2" presStyleLbl="fgSibTrans2D1" presStyleIdx="1" presStyleCnt="4"/>
      <dgm:spPr/>
    </dgm:pt>
    <dgm:pt modelId="{DA1BDAC8-2A37-4D5E-851F-2EF15B7444E0}" type="pres">
      <dgm:prSet presAssocID="{95A38B7F-6820-4BC2-BE6F-2889E6A1A138}" presName="arrowWedge3" presStyleLbl="fgSibTrans2D1" presStyleIdx="2" presStyleCnt="4"/>
      <dgm:spPr/>
    </dgm:pt>
    <dgm:pt modelId="{9240BEB3-9A20-4FA6-97AD-E8B77D9C7819}" type="pres">
      <dgm:prSet presAssocID="{D36D2DCF-41B2-4261-B85C-C1EAFEBAC404}" presName="arrowWedge4" presStyleLbl="fgSibTrans2D1" presStyleIdx="3" presStyleCnt="4"/>
      <dgm:spPr/>
    </dgm:pt>
  </dgm:ptLst>
  <dgm:cxnLst>
    <dgm:cxn modelId="{2D47B30E-E456-430F-87C3-1F265204B249}" type="presOf" srcId="{5B9D4D1C-8E2C-4E97-B7DB-C78B1EE5430A}" destId="{646A0802-707B-40A5-9366-E2C8EADBE8E1}" srcOrd="0" destOrd="0" presId="urn:microsoft.com/office/officeart/2005/8/layout/cycle8"/>
    <dgm:cxn modelId="{5C814424-280B-4C21-B652-76843C562503}" type="presOf" srcId="{969FC4DE-7F15-4F94-8414-CFB607A94A51}" destId="{D1F659D1-D53B-4067-9C40-3746B618C5AB}" srcOrd="1" destOrd="0" presId="urn:microsoft.com/office/officeart/2005/8/layout/cycle8"/>
    <dgm:cxn modelId="{2D839F5D-C824-4CBD-8590-E1419FE2986A}" srcId="{E39F1340-398B-420F-9AD7-677D4F8496D2}" destId="{969FC4DE-7F15-4F94-8414-CFB607A94A51}" srcOrd="3" destOrd="0" parTransId="{8023F2B5-1343-4396-8C67-EEACB7C28A35}" sibTransId="{D36D2DCF-41B2-4261-B85C-C1EAFEBAC404}"/>
    <dgm:cxn modelId="{6EB4115F-18BB-4184-8238-75376CD75D9F}" type="presOf" srcId="{7D21E434-1C85-4556-939B-9E94DF876B57}" destId="{A5B21AB8-2BD9-4417-8392-7FCB49F3FED4}" srcOrd="0" destOrd="0" presId="urn:microsoft.com/office/officeart/2005/8/layout/cycle8"/>
    <dgm:cxn modelId="{F807E162-BD01-4470-BB52-CFA176E90B4F}" type="presOf" srcId="{6EA5029E-DF0D-4683-ABD9-8F2834D024B8}" destId="{56D99899-D3B9-4EDF-9E99-4499CAF8ABE2}" srcOrd="0" destOrd="0" presId="urn:microsoft.com/office/officeart/2005/8/layout/cycle8"/>
    <dgm:cxn modelId="{84F6D04D-669B-4398-A191-A8994191BC09}" srcId="{E39F1340-398B-420F-9AD7-677D4F8496D2}" destId="{7D21E434-1C85-4556-939B-9E94DF876B57}" srcOrd="1" destOrd="0" parTransId="{6C4E3837-11A7-4A45-A5BE-9FBA1E30C492}" sibTransId="{DC289FDC-25FF-469C-8DCA-9B4BB8153410}"/>
    <dgm:cxn modelId="{8AC1ED57-AC5E-43A1-9422-400064B10E3E}" type="presOf" srcId="{5B9D4D1C-8E2C-4E97-B7DB-C78B1EE5430A}" destId="{5E2DD3EC-A201-4200-81E3-0F81207F4FB9}" srcOrd="1" destOrd="0" presId="urn:microsoft.com/office/officeart/2005/8/layout/cycle8"/>
    <dgm:cxn modelId="{6C2FB78B-B044-4F99-A97A-A5DAC9E0F95A}" type="presOf" srcId="{6EA5029E-DF0D-4683-ABD9-8F2834D024B8}" destId="{CDCA341A-DB1E-4E47-BA08-ECF9138E1840}" srcOrd="1" destOrd="0" presId="urn:microsoft.com/office/officeart/2005/8/layout/cycle8"/>
    <dgm:cxn modelId="{C5520891-A573-4A06-997C-8B23360DF29D}" srcId="{E39F1340-398B-420F-9AD7-677D4F8496D2}" destId="{5B9D4D1C-8E2C-4E97-B7DB-C78B1EE5430A}" srcOrd="0" destOrd="0" parTransId="{CAB7F108-378E-41B0-B8AE-5AC73294FEB2}" sibTransId="{07C159D2-430B-4D6D-8606-623017C2369E}"/>
    <dgm:cxn modelId="{9ED23BA1-C0CA-488B-B94F-BA4C48157BF9}" type="presOf" srcId="{969FC4DE-7F15-4F94-8414-CFB607A94A51}" destId="{264DDAC1-0F14-42F2-9142-1298A26155E1}" srcOrd="0" destOrd="0" presId="urn:microsoft.com/office/officeart/2005/8/layout/cycle8"/>
    <dgm:cxn modelId="{951325C8-5D19-4640-8B6C-D5AA43C74C6B}" type="presOf" srcId="{E39F1340-398B-420F-9AD7-677D4F8496D2}" destId="{36DAE855-EADC-42E8-BACF-1767AB8C0EA5}" srcOrd="0" destOrd="0" presId="urn:microsoft.com/office/officeart/2005/8/layout/cycle8"/>
    <dgm:cxn modelId="{431F8ACA-118B-4F3B-A81A-E9A9ECECAD0A}" type="presOf" srcId="{7D21E434-1C85-4556-939B-9E94DF876B57}" destId="{E9DB7079-259C-44C8-BDF1-78433EDFB4DC}" srcOrd="1" destOrd="0" presId="urn:microsoft.com/office/officeart/2005/8/layout/cycle8"/>
    <dgm:cxn modelId="{058323E9-EBA0-4B20-A2D3-3CAA933B5AA2}" srcId="{E39F1340-398B-420F-9AD7-677D4F8496D2}" destId="{6EA5029E-DF0D-4683-ABD9-8F2834D024B8}" srcOrd="2" destOrd="0" parTransId="{5A237DED-4962-48BA-BC03-6671B2E7218E}" sibTransId="{95A38B7F-6820-4BC2-BE6F-2889E6A1A138}"/>
    <dgm:cxn modelId="{541B46BE-613A-4FF5-8B60-D86469E84627}" type="presParOf" srcId="{36DAE855-EADC-42E8-BACF-1767AB8C0EA5}" destId="{646A0802-707B-40A5-9366-E2C8EADBE8E1}" srcOrd="0" destOrd="0" presId="urn:microsoft.com/office/officeart/2005/8/layout/cycle8"/>
    <dgm:cxn modelId="{80E1B551-9799-4AA1-9254-05ABDC1EE67E}" type="presParOf" srcId="{36DAE855-EADC-42E8-BACF-1767AB8C0EA5}" destId="{13D477A7-3FE0-4752-8C53-4FDC2053E197}" srcOrd="1" destOrd="0" presId="urn:microsoft.com/office/officeart/2005/8/layout/cycle8"/>
    <dgm:cxn modelId="{72D20768-0152-4239-A08C-BA92F91DD131}" type="presParOf" srcId="{36DAE855-EADC-42E8-BACF-1767AB8C0EA5}" destId="{4AE5326F-0D97-47E3-9A49-B9412665D63B}" srcOrd="2" destOrd="0" presId="urn:microsoft.com/office/officeart/2005/8/layout/cycle8"/>
    <dgm:cxn modelId="{F2F138FB-BC42-40FD-B74D-BAADCC00E92A}" type="presParOf" srcId="{36DAE855-EADC-42E8-BACF-1767AB8C0EA5}" destId="{5E2DD3EC-A201-4200-81E3-0F81207F4FB9}" srcOrd="3" destOrd="0" presId="urn:microsoft.com/office/officeart/2005/8/layout/cycle8"/>
    <dgm:cxn modelId="{7A6D459D-2CDE-499B-A682-ECA96A3231C5}" type="presParOf" srcId="{36DAE855-EADC-42E8-BACF-1767AB8C0EA5}" destId="{A5B21AB8-2BD9-4417-8392-7FCB49F3FED4}" srcOrd="4" destOrd="0" presId="urn:microsoft.com/office/officeart/2005/8/layout/cycle8"/>
    <dgm:cxn modelId="{5EB65488-F540-4F29-B046-4480E234D5FB}" type="presParOf" srcId="{36DAE855-EADC-42E8-BACF-1767AB8C0EA5}" destId="{E163087C-7AD5-4006-85CC-9FF2C71FB033}" srcOrd="5" destOrd="0" presId="urn:microsoft.com/office/officeart/2005/8/layout/cycle8"/>
    <dgm:cxn modelId="{B573AE2D-C465-4759-9F20-64596A87DFF0}" type="presParOf" srcId="{36DAE855-EADC-42E8-BACF-1767AB8C0EA5}" destId="{CC9270A3-E86E-4300-B445-5A8AF39F3190}" srcOrd="6" destOrd="0" presId="urn:microsoft.com/office/officeart/2005/8/layout/cycle8"/>
    <dgm:cxn modelId="{FDD934D8-37A6-4FF9-97DE-725AE69188CD}" type="presParOf" srcId="{36DAE855-EADC-42E8-BACF-1767AB8C0EA5}" destId="{E9DB7079-259C-44C8-BDF1-78433EDFB4DC}" srcOrd="7" destOrd="0" presId="urn:microsoft.com/office/officeart/2005/8/layout/cycle8"/>
    <dgm:cxn modelId="{717923F9-5385-47D8-8D09-E3AF923AFC31}" type="presParOf" srcId="{36DAE855-EADC-42E8-BACF-1767AB8C0EA5}" destId="{56D99899-D3B9-4EDF-9E99-4499CAF8ABE2}" srcOrd="8" destOrd="0" presId="urn:microsoft.com/office/officeart/2005/8/layout/cycle8"/>
    <dgm:cxn modelId="{2756C27B-D29C-4899-89B6-1D1C7BCE73F2}" type="presParOf" srcId="{36DAE855-EADC-42E8-BACF-1767AB8C0EA5}" destId="{285FC3AD-88D7-4AF5-B26B-DFF6F0FE64E0}" srcOrd="9" destOrd="0" presId="urn:microsoft.com/office/officeart/2005/8/layout/cycle8"/>
    <dgm:cxn modelId="{EEC7FC20-41EA-4E0C-97DA-282CB9108FAA}" type="presParOf" srcId="{36DAE855-EADC-42E8-BACF-1767AB8C0EA5}" destId="{E8107C80-1378-4DF6-AC03-A122442AA592}" srcOrd="10" destOrd="0" presId="urn:microsoft.com/office/officeart/2005/8/layout/cycle8"/>
    <dgm:cxn modelId="{B17B9C4F-59BA-4447-9CB7-1220FA8B018A}" type="presParOf" srcId="{36DAE855-EADC-42E8-BACF-1767AB8C0EA5}" destId="{CDCA341A-DB1E-4E47-BA08-ECF9138E1840}" srcOrd="11" destOrd="0" presId="urn:microsoft.com/office/officeart/2005/8/layout/cycle8"/>
    <dgm:cxn modelId="{B40285AA-A719-4F2F-A0B1-0A898192F8B4}" type="presParOf" srcId="{36DAE855-EADC-42E8-BACF-1767AB8C0EA5}" destId="{264DDAC1-0F14-42F2-9142-1298A26155E1}" srcOrd="12" destOrd="0" presId="urn:microsoft.com/office/officeart/2005/8/layout/cycle8"/>
    <dgm:cxn modelId="{9888D06B-BBA6-4F1B-A9E9-DA6C570D9C22}" type="presParOf" srcId="{36DAE855-EADC-42E8-BACF-1767AB8C0EA5}" destId="{296A2201-AA61-455A-84F0-0834371416E8}" srcOrd="13" destOrd="0" presId="urn:microsoft.com/office/officeart/2005/8/layout/cycle8"/>
    <dgm:cxn modelId="{B8BAE7BC-68A4-4590-AE1E-DF3653430273}" type="presParOf" srcId="{36DAE855-EADC-42E8-BACF-1767AB8C0EA5}" destId="{ABBD27A8-71DE-4E31-A375-5CA94FC62DA3}" srcOrd="14" destOrd="0" presId="urn:microsoft.com/office/officeart/2005/8/layout/cycle8"/>
    <dgm:cxn modelId="{F9DA4F63-79A5-403C-8283-87B0C2F292C4}" type="presParOf" srcId="{36DAE855-EADC-42E8-BACF-1767AB8C0EA5}" destId="{D1F659D1-D53B-4067-9C40-3746B618C5AB}" srcOrd="15" destOrd="0" presId="urn:microsoft.com/office/officeart/2005/8/layout/cycle8"/>
    <dgm:cxn modelId="{7F5C7887-25B9-47D7-A320-F8E563B58FAE}" type="presParOf" srcId="{36DAE855-EADC-42E8-BACF-1767AB8C0EA5}" destId="{2E0499E1-0F93-49C4-A4DB-B15F808C7613}" srcOrd="16" destOrd="0" presId="urn:microsoft.com/office/officeart/2005/8/layout/cycle8"/>
    <dgm:cxn modelId="{390B7F38-AE7C-4C8E-8B1C-B22C12E6817B}" type="presParOf" srcId="{36DAE855-EADC-42E8-BACF-1767AB8C0EA5}" destId="{6A13C33D-B1FA-4177-835B-E5E05830CF4D}" srcOrd="17" destOrd="0" presId="urn:microsoft.com/office/officeart/2005/8/layout/cycle8"/>
    <dgm:cxn modelId="{0658B8F3-559B-4456-9E89-C5BDEE9714E4}" type="presParOf" srcId="{36DAE855-EADC-42E8-BACF-1767AB8C0EA5}" destId="{DA1BDAC8-2A37-4D5E-851F-2EF15B7444E0}" srcOrd="18" destOrd="0" presId="urn:microsoft.com/office/officeart/2005/8/layout/cycle8"/>
    <dgm:cxn modelId="{6F2D8895-B3EA-4908-8097-A7234514B2BC}" type="presParOf" srcId="{36DAE855-EADC-42E8-BACF-1767AB8C0EA5}" destId="{9240BEB3-9A20-4FA6-97AD-E8B77D9C7819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45ECA7-58CA-4F14-B4AA-78A1BBC178DA}">
      <dsp:nvSpPr>
        <dsp:cNvPr id="0" name=""/>
        <dsp:cNvSpPr/>
      </dsp:nvSpPr>
      <dsp:spPr>
        <a:xfrm>
          <a:off x="29758" y="0"/>
          <a:ext cx="2997387" cy="1198955"/>
        </a:xfrm>
        <a:prstGeom prst="leftRightRibb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6BD3BD-95FE-42C9-8169-903AEC0F663A}">
      <dsp:nvSpPr>
        <dsp:cNvPr id="0" name=""/>
        <dsp:cNvSpPr/>
      </dsp:nvSpPr>
      <dsp:spPr>
        <a:xfrm>
          <a:off x="389445" y="209817"/>
          <a:ext cx="989137" cy="5874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itchFamily="50" charset="-127"/>
              <a:ea typeface="돋움" pitchFamily="50" charset="-127"/>
            </a:rPr>
            <a:t>탄자니아</a:t>
          </a:r>
        </a:p>
      </dsp:txBody>
      <dsp:txXfrm>
        <a:off x="389445" y="209817"/>
        <a:ext cx="989137" cy="587487"/>
      </dsp:txXfrm>
    </dsp:sp>
    <dsp:sp modelId="{6913E9F1-82DA-4934-9D14-81E950009705}">
      <dsp:nvSpPr>
        <dsp:cNvPr id="0" name=""/>
        <dsp:cNvSpPr/>
      </dsp:nvSpPr>
      <dsp:spPr>
        <a:xfrm>
          <a:off x="1528452" y="401649"/>
          <a:ext cx="1168981" cy="58748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itchFamily="50" charset="-127"/>
              <a:ea typeface="돋움" pitchFamily="50" charset="-127"/>
            </a:rPr>
            <a:t>에티오피아</a:t>
          </a:r>
        </a:p>
      </dsp:txBody>
      <dsp:txXfrm>
        <a:off x="1528452" y="401649"/>
        <a:ext cx="1168981" cy="5874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6A0802-707B-40A5-9366-E2C8EADBE8E1}">
      <dsp:nvSpPr>
        <dsp:cNvPr id="0" name=""/>
        <dsp:cNvSpPr/>
      </dsp:nvSpPr>
      <dsp:spPr>
        <a:xfrm>
          <a:off x="429869" y="128039"/>
          <a:ext cx="1861503" cy="1861503"/>
        </a:xfrm>
        <a:prstGeom prst="pie">
          <a:avLst>
            <a:gd name="adj1" fmla="val 162000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라오스</a:t>
          </a:r>
        </a:p>
      </dsp:txBody>
      <dsp:txXfrm>
        <a:off x="1418017" y="513858"/>
        <a:ext cx="686983" cy="509697"/>
      </dsp:txXfrm>
    </dsp:sp>
    <dsp:sp modelId="{A5B21AB8-2BD9-4417-8392-7FCB49F3FED4}">
      <dsp:nvSpPr>
        <dsp:cNvPr id="0" name=""/>
        <dsp:cNvSpPr/>
      </dsp:nvSpPr>
      <dsp:spPr>
        <a:xfrm>
          <a:off x="429869" y="190532"/>
          <a:ext cx="1861503" cy="1861503"/>
        </a:xfrm>
        <a:prstGeom prst="pie">
          <a:avLst>
            <a:gd name="adj1" fmla="val 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베트남</a:t>
          </a:r>
        </a:p>
      </dsp:txBody>
      <dsp:txXfrm>
        <a:off x="1418017" y="1156520"/>
        <a:ext cx="686983" cy="509697"/>
      </dsp:txXfrm>
    </dsp:sp>
    <dsp:sp modelId="{56D99899-D3B9-4EDF-9E99-4499CAF8ABE2}">
      <dsp:nvSpPr>
        <dsp:cNvPr id="0" name=""/>
        <dsp:cNvSpPr/>
      </dsp:nvSpPr>
      <dsp:spPr>
        <a:xfrm>
          <a:off x="367375" y="190532"/>
          <a:ext cx="1861503" cy="1861503"/>
        </a:xfrm>
        <a:prstGeom prst="pie">
          <a:avLst>
            <a:gd name="adj1" fmla="val 5400000"/>
            <a:gd name="adj2" fmla="val 108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캄보디아</a:t>
          </a:r>
        </a:p>
      </dsp:txBody>
      <dsp:txXfrm>
        <a:off x="553747" y="1156520"/>
        <a:ext cx="686983" cy="509697"/>
      </dsp:txXfrm>
    </dsp:sp>
    <dsp:sp modelId="{264DDAC1-0F14-42F2-9142-1298A26155E1}">
      <dsp:nvSpPr>
        <dsp:cNvPr id="0" name=""/>
        <dsp:cNvSpPr/>
      </dsp:nvSpPr>
      <dsp:spPr>
        <a:xfrm>
          <a:off x="367375" y="128039"/>
          <a:ext cx="1861503" cy="1861503"/>
        </a:xfrm>
        <a:prstGeom prst="pie">
          <a:avLst>
            <a:gd name="adj1" fmla="val 108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스리랑카</a:t>
          </a:r>
        </a:p>
      </dsp:txBody>
      <dsp:txXfrm>
        <a:off x="553747" y="513858"/>
        <a:ext cx="686983" cy="509697"/>
      </dsp:txXfrm>
    </dsp:sp>
    <dsp:sp modelId="{2E0499E1-0F93-49C4-A4DB-B15F808C7613}">
      <dsp:nvSpPr>
        <dsp:cNvPr id="0" name=""/>
        <dsp:cNvSpPr/>
      </dsp:nvSpPr>
      <dsp:spPr>
        <a:xfrm>
          <a:off x="314633" y="12803"/>
          <a:ext cx="2091975" cy="2091975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13C33D-B1FA-4177-835B-E5E05830CF4D}">
      <dsp:nvSpPr>
        <dsp:cNvPr id="0" name=""/>
        <dsp:cNvSpPr/>
      </dsp:nvSpPr>
      <dsp:spPr>
        <a:xfrm>
          <a:off x="314633" y="75296"/>
          <a:ext cx="2091975" cy="2091975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1BDAC8-2A37-4D5E-851F-2EF15B7444E0}">
      <dsp:nvSpPr>
        <dsp:cNvPr id="0" name=""/>
        <dsp:cNvSpPr/>
      </dsp:nvSpPr>
      <dsp:spPr>
        <a:xfrm>
          <a:off x="252139" y="75296"/>
          <a:ext cx="2091975" cy="2091975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40BEB3-9A20-4FA6-97AD-E8B77D9C7819}">
      <dsp:nvSpPr>
        <dsp:cNvPr id="0" name=""/>
        <dsp:cNvSpPr/>
      </dsp:nvSpPr>
      <dsp:spPr>
        <a:xfrm>
          <a:off x="252139" y="12803"/>
          <a:ext cx="2091975" cy="2091975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354CB-FB2C-4B83-BABE-493D3419086B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AB2A-DBE5-477C-9DFE-AD1F29721E43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AE27-8EEE-48BB-B2E1-58721D0D1656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C3649C9-5F04-7C46-0DC7-E9CC9F6D8EE6}"/>
              </a:ext>
            </a:extLst>
          </p:cNvPr>
          <p:cNvSpPr txBox="1">
            <a:spLocks/>
          </p:cNvSpPr>
          <p:nvPr userDrawn="1"/>
        </p:nvSpPr>
        <p:spPr>
          <a:xfrm>
            <a:off x="681035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B391C14E-ADBB-4C2F-9626-3E6F69969DC2}" type="slidenum">
              <a:rPr lang="ko-KR" altLang="en-US" smtClean="0"/>
              <a:pPr algn="l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51ED9-E66E-414C-BFC4-AF800664EFDC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D334-E4CC-485F-8DD8-6D0483F25CB0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3C17C-C1E2-4F36-8160-4C1F7B9E5160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40AF-A5FC-4AFA-BF6B-47B68C24B7FF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ysClr val="windowText" lastClr="000000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화살표: 갈매기형 수장 5">
            <a:extLst>
              <a:ext uri="{FF2B5EF4-FFF2-40B4-BE49-F238E27FC236}">
                <a16:creationId xmlns:a16="http://schemas.microsoft.com/office/drawing/2014/main" id="{DC70C234-CDB7-4082-B969-851DA7CDB3C4}"/>
              </a:ext>
            </a:extLst>
          </p:cNvPr>
          <p:cNvSpPr/>
          <p:nvPr userDrawn="1"/>
        </p:nvSpPr>
        <p:spPr>
          <a:xfrm flipH="1">
            <a:off x="0" y="923730"/>
            <a:ext cx="9906000" cy="180437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사각형: 잘린 대각선 방향 모서리 6">
            <a:extLst>
              <a:ext uri="{FF2B5EF4-FFF2-40B4-BE49-F238E27FC236}">
                <a16:creationId xmlns:a16="http://schemas.microsoft.com/office/drawing/2014/main" id="{66EB8027-24DA-4757-AAB2-D55230EE517E}"/>
              </a:ext>
            </a:extLst>
          </p:cNvPr>
          <p:cNvSpPr/>
          <p:nvPr userDrawn="1"/>
        </p:nvSpPr>
        <p:spPr>
          <a:xfrm>
            <a:off x="681038" y="0"/>
            <a:ext cx="8543925" cy="1106424"/>
          </a:xfrm>
          <a:prstGeom prst="snip2Diag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F4A7985-5B99-4141-90AD-AF3314169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8255"/>
            <a:ext cx="9906002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궁서" panose="02030600000101010101" pitchFamily="18" charset="-127"/>
                <a:ea typeface="궁서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DF31E19-D3C6-42C0-A3FE-A8D02EF1AA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0" y="6297249"/>
            <a:ext cx="1516272" cy="56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87DC-4EF7-4B1F-B16C-994E55C7ED08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DE28-B0A2-4971-BE3F-C00128191B2B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6CCD-666A-4E3B-8350-BF68FBEC4327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C593A-FF4D-41A6-B75D-2E1AAB298BE7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카드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5145465" y="0"/>
            <a:ext cx="4760536" cy="6858000"/>
          </a:xfrm>
          <a:prstGeom prst="flowChartPunchedCard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923110" y="2373537"/>
            <a:ext cx="8412480" cy="2174715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World Friends Korea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E4A19C2-6997-89DD-D59A-3F82B063CB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73" y="5969987"/>
            <a:ext cx="1860096" cy="6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D20FCB11-B5C9-B107-7E39-70E1D275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F21B0FA3-B3A2-86C1-9E00-E40116A514BD}"/>
              </a:ext>
            </a:extLst>
          </p:cNvPr>
          <p:cNvSpPr/>
          <p:nvPr/>
        </p:nvSpPr>
        <p:spPr>
          <a:xfrm>
            <a:off x="1235087" y="2475204"/>
            <a:ext cx="5214481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31F8A5-4F38-DE24-6275-89A02A513339}"/>
              </a:ext>
            </a:extLst>
          </p:cNvPr>
          <p:cNvSpPr txBox="1"/>
          <p:nvPr/>
        </p:nvSpPr>
        <p:spPr>
          <a:xfrm>
            <a:off x="1791667" y="2013539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월드프렌즈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코리아 소개</a:t>
            </a:r>
          </a:p>
        </p:txBody>
      </p:sp>
      <p:sp>
        <p:nvSpPr>
          <p:cNvPr id="2" name="순서도: 화면 표시 1">
            <a:extLst>
              <a:ext uri="{FF2B5EF4-FFF2-40B4-BE49-F238E27FC236}">
                <a16:creationId xmlns:a16="http://schemas.microsoft.com/office/drawing/2014/main" id="{298A4C41-372D-FE44-0173-CCBA13261AC9}"/>
              </a:ext>
            </a:extLst>
          </p:cNvPr>
          <p:cNvSpPr/>
          <p:nvPr/>
        </p:nvSpPr>
        <p:spPr>
          <a:xfrm>
            <a:off x="716926" y="1926125"/>
            <a:ext cx="1036320" cy="811977"/>
          </a:xfrm>
          <a:prstGeom prst="flowChartDisp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4415156-904A-5F02-8DEF-37AC1B1F92B1}"/>
              </a:ext>
            </a:extLst>
          </p:cNvPr>
          <p:cNvSpPr/>
          <p:nvPr/>
        </p:nvSpPr>
        <p:spPr>
          <a:xfrm>
            <a:off x="1235087" y="3489962"/>
            <a:ext cx="5214481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4C2EBD-F649-1494-84CF-E48B81DF2969}"/>
              </a:ext>
            </a:extLst>
          </p:cNvPr>
          <p:cNvSpPr txBox="1"/>
          <p:nvPr/>
        </p:nvSpPr>
        <p:spPr>
          <a:xfrm>
            <a:off x="1791667" y="3028297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월드프렌즈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 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IT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봉사단 활동  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순서도: 화면 표시 19">
            <a:extLst>
              <a:ext uri="{FF2B5EF4-FFF2-40B4-BE49-F238E27FC236}">
                <a16:creationId xmlns:a16="http://schemas.microsoft.com/office/drawing/2014/main" id="{9D6220A8-DCB8-24BC-891D-BA5336F43BD5}"/>
              </a:ext>
            </a:extLst>
          </p:cNvPr>
          <p:cNvSpPr/>
          <p:nvPr/>
        </p:nvSpPr>
        <p:spPr>
          <a:xfrm>
            <a:off x="716926" y="2940883"/>
            <a:ext cx="1036320" cy="811977"/>
          </a:xfrm>
          <a:prstGeom prst="flowChartDisp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6578475-9FB6-0304-3061-97023A0F8D7C}"/>
              </a:ext>
            </a:extLst>
          </p:cNvPr>
          <p:cNvSpPr/>
          <p:nvPr/>
        </p:nvSpPr>
        <p:spPr>
          <a:xfrm>
            <a:off x="1235087" y="4512572"/>
            <a:ext cx="5214481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1951BA-1270-B0BF-F761-65E1A1D6743A}"/>
              </a:ext>
            </a:extLst>
          </p:cNvPr>
          <p:cNvSpPr txBox="1"/>
          <p:nvPr/>
        </p:nvSpPr>
        <p:spPr>
          <a:xfrm>
            <a:off x="1791667" y="4050907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국가별 활동인원</a:t>
            </a:r>
          </a:p>
        </p:txBody>
      </p:sp>
      <p:sp>
        <p:nvSpPr>
          <p:cNvPr id="24" name="순서도: 화면 표시 23">
            <a:extLst>
              <a:ext uri="{FF2B5EF4-FFF2-40B4-BE49-F238E27FC236}">
                <a16:creationId xmlns:a16="http://schemas.microsoft.com/office/drawing/2014/main" id="{CB6DC686-0B42-61EB-66D2-69795741860A}"/>
              </a:ext>
            </a:extLst>
          </p:cNvPr>
          <p:cNvSpPr/>
          <p:nvPr/>
        </p:nvSpPr>
        <p:spPr>
          <a:xfrm>
            <a:off x="716926" y="3963493"/>
            <a:ext cx="1036320" cy="811977"/>
          </a:xfrm>
          <a:prstGeom prst="flowChartDisp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569BA42-DA8D-58E8-A156-AABDF411D38B}"/>
              </a:ext>
            </a:extLst>
          </p:cNvPr>
          <p:cNvSpPr/>
          <p:nvPr/>
        </p:nvSpPr>
        <p:spPr>
          <a:xfrm>
            <a:off x="1235087" y="5604861"/>
            <a:ext cx="5214481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BCFE65-F3B5-7472-C174-88D0C9B5E1F9}"/>
              </a:ext>
            </a:extLst>
          </p:cNvPr>
          <p:cNvSpPr txBox="1"/>
          <p:nvPr/>
        </p:nvSpPr>
        <p:spPr>
          <a:xfrm>
            <a:off x="1791667" y="5143196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활동국가 및 추진절차</a:t>
            </a:r>
          </a:p>
        </p:txBody>
      </p:sp>
      <p:sp>
        <p:nvSpPr>
          <p:cNvPr id="28" name="순서도: 화면 표시 27">
            <a:extLst>
              <a:ext uri="{FF2B5EF4-FFF2-40B4-BE49-F238E27FC236}">
                <a16:creationId xmlns:a16="http://schemas.microsoft.com/office/drawing/2014/main" id="{A9BA16CC-E940-053B-E01E-0F5F9D240767}"/>
              </a:ext>
            </a:extLst>
          </p:cNvPr>
          <p:cNvSpPr/>
          <p:nvPr/>
        </p:nvSpPr>
        <p:spPr>
          <a:xfrm>
            <a:off x="716926" y="5055782"/>
            <a:ext cx="1036320" cy="811977"/>
          </a:xfrm>
          <a:prstGeom prst="flowChartDisp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FD5DB237-1436-4B04-9B6B-E8EADC7172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0" b="68299"/>
          <a:stretch/>
        </p:blipFill>
        <p:spPr>
          <a:xfrm>
            <a:off x="7508358" y="2074040"/>
            <a:ext cx="1831345" cy="1733685"/>
          </a:xfrm>
          <a:prstGeom prst="rect">
            <a:avLst/>
          </a:prstGeom>
        </p:spPr>
      </p:pic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1827C28-0C53-403B-BBE9-CFC352F4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8260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BA2EA5A4-A9CB-6FE3-C12D-F1BB2FEE4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 err="1"/>
              <a:t>월드프렌즈</a:t>
            </a:r>
            <a:r>
              <a:rPr lang="ko-KR" altLang="en-US" dirty="0"/>
              <a:t> 코리아 소개</a:t>
            </a:r>
          </a:p>
        </p:txBody>
      </p:sp>
      <p:sp>
        <p:nvSpPr>
          <p:cNvPr id="4" name="내용 개체 틀 1">
            <a:extLst>
              <a:ext uri="{FF2B5EF4-FFF2-40B4-BE49-F238E27FC236}">
                <a16:creationId xmlns:a16="http://schemas.microsoft.com/office/drawing/2014/main" id="{1A3E74D1-F71F-A01F-F39F-BEF3D398922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5536" y="1514475"/>
            <a:ext cx="8049839" cy="2325696"/>
          </a:xfrm>
        </p:spPr>
        <p:txBody>
          <a:bodyPr>
            <a:noAutofit/>
          </a:bodyPr>
          <a:lstStyle/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What is World Friends Korea?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20725" lvl="1" indent="-3651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World Friends Korea is the name of the Korean government’s overseas volunteer group that aims at helping people around the world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내용 개체 틀 1">
            <a:extLst>
              <a:ext uri="{FF2B5EF4-FFF2-40B4-BE49-F238E27FC236}">
                <a16:creationId xmlns:a16="http://schemas.microsoft.com/office/drawing/2014/main" id="{799AAA45-6E6F-F65C-5173-5D001FFFBED4}"/>
              </a:ext>
            </a:extLst>
          </p:cNvPr>
          <p:cNvSpPr txBox="1">
            <a:spLocks/>
          </p:cNvSpPr>
          <p:nvPr/>
        </p:nvSpPr>
        <p:spPr>
          <a:xfrm>
            <a:off x="605535" y="3951143"/>
            <a:ext cx="6608065" cy="2770334"/>
          </a:xfrm>
          <a:prstGeom prst="rect">
            <a:avLst/>
          </a:prstGeom>
        </p:spPr>
        <p:txBody>
          <a:bodyPr wrap="square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 err="1">
                <a:latin typeface="돋움" panose="020B0600000101010101" pitchFamily="50" charset="-127"/>
                <a:ea typeface="돋움" panose="020B0600000101010101" pitchFamily="50" charset="-127"/>
              </a:rPr>
              <a:t>월드프렌즈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 코리아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20725" lvl="1" indent="-365125" latinLnBrk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전세계 이웃을 돕는 한국정부 파견 해외봉사단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20725" lvl="1" indent="-365125" latinLnBrk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국제사회에 기여하는 성숙한 세계국가로서 우리나라의 국가브랜드를 높이는데 기여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E556028D-085C-AD1A-C133-31C769A4522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24547" y="4689519"/>
            <a:ext cx="1700416" cy="1308012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F4E47BE-167E-4E16-A4E2-60617ADEC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0440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잘린 위쪽 모서리 10">
            <a:extLst>
              <a:ext uri="{FF2B5EF4-FFF2-40B4-BE49-F238E27FC236}">
                <a16:creationId xmlns:a16="http://schemas.microsoft.com/office/drawing/2014/main" id="{9C4EB507-FD8E-C50A-9ABB-F75EE17F204E}"/>
              </a:ext>
            </a:extLst>
          </p:cNvPr>
          <p:cNvSpPr/>
          <p:nvPr/>
        </p:nvSpPr>
        <p:spPr>
          <a:xfrm>
            <a:off x="1616249" y="1212571"/>
            <a:ext cx="2815200" cy="756000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사각형: 잘린 위쪽 모서리 11">
            <a:extLst>
              <a:ext uri="{FF2B5EF4-FFF2-40B4-BE49-F238E27FC236}">
                <a16:creationId xmlns:a16="http://schemas.microsoft.com/office/drawing/2014/main" id="{FE19EB6A-F5DA-4CD3-6099-06FB0551B9E1}"/>
              </a:ext>
            </a:extLst>
          </p:cNvPr>
          <p:cNvSpPr/>
          <p:nvPr/>
        </p:nvSpPr>
        <p:spPr>
          <a:xfrm>
            <a:off x="4426084" y="1212571"/>
            <a:ext cx="4773600" cy="756000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2C4C5F7-E887-E872-ECFE-0097B1AD3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dirty="0" err="1"/>
              <a:t>월드프렌즈</a:t>
            </a:r>
            <a:r>
              <a:rPr lang="ko-KR" altLang="en-US" dirty="0"/>
              <a:t> </a:t>
            </a:r>
            <a:r>
              <a:rPr lang="en-US" altLang="ko-KR" dirty="0"/>
              <a:t>IT </a:t>
            </a:r>
            <a:r>
              <a:rPr lang="ko-KR" altLang="en-US" dirty="0"/>
              <a:t>봉사단 활동</a:t>
            </a:r>
          </a:p>
        </p:txBody>
      </p:sp>
      <p:sp>
        <p:nvSpPr>
          <p:cNvPr id="6" name="사각형: 잘린 대각선 방향 모서리 5">
            <a:extLst>
              <a:ext uri="{FF2B5EF4-FFF2-40B4-BE49-F238E27FC236}">
                <a16:creationId xmlns:a16="http://schemas.microsoft.com/office/drawing/2014/main" id="{29C700F0-FF5C-93ED-60D6-0FC9E16E91CB}"/>
              </a:ext>
            </a:extLst>
          </p:cNvPr>
          <p:cNvSpPr/>
          <p:nvPr/>
        </p:nvSpPr>
        <p:spPr>
          <a:xfrm>
            <a:off x="555844" y="1954671"/>
            <a:ext cx="1055692" cy="1396800"/>
          </a:xfrm>
          <a:prstGeom prst="snip2Diag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태평양</a:t>
            </a:r>
          </a:p>
        </p:txBody>
      </p:sp>
      <p:sp>
        <p:nvSpPr>
          <p:cNvPr id="8" name="갈매기형 수장 6">
            <a:extLst>
              <a:ext uri="{FF2B5EF4-FFF2-40B4-BE49-F238E27FC236}">
                <a16:creationId xmlns:a16="http://schemas.microsoft.com/office/drawing/2014/main" id="{985549EA-E81A-12B8-7703-DEC06D338895}"/>
              </a:ext>
            </a:extLst>
          </p:cNvPr>
          <p:cNvSpPr/>
          <p:nvPr/>
        </p:nvSpPr>
        <p:spPr>
          <a:xfrm>
            <a:off x="1616249" y="1212571"/>
            <a:ext cx="2815200" cy="756000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활동 내용</a:t>
            </a:r>
          </a:p>
        </p:txBody>
      </p:sp>
      <p:sp>
        <p:nvSpPr>
          <p:cNvPr id="10" name="갈매기형 수장 20">
            <a:extLst>
              <a:ext uri="{FF2B5EF4-FFF2-40B4-BE49-F238E27FC236}">
                <a16:creationId xmlns:a16="http://schemas.microsoft.com/office/drawing/2014/main" id="{0BC868CD-2B17-30E6-A6EC-B926BD5585C2}"/>
              </a:ext>
            </a:extLst>
          </p:cNvPr>
          <p:cNvSpPr/>
          <p:nvPr/>
        </p:nvSpPr>
        <p:spPr>
          <a:xfrm>
            <a:off x="4426084" y="1212571"/>
            <a:ext cx="4773600" cy="756000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지원 내용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009C3E3-82B9-44BE-BF6A-06259677B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16" name="사각형: 잘린 대각선 방향 모서리 15">
            <a:extLst>
              <a:ext uri="{FF2B5EF4-FFF2-40B4-BE49-F238E27FC236}">
                <a16:creationId xmlns:a16="http://schemas.microsoft.com/office/drawing/2014/main" id="{3C549F00-49F3-4830-9719-98526C9780CC}"/>
              </a:ext>
            </a:extLst>
          </p:cNvPr>
          <p:cNvSpPr/>
          <p:nvPr/>
        </p:nvSpPr>
        <p:spPr>
          <a:xfrm>
            <a:off x="555844" y="3353898"/>
            <a:ext cx="1055692" cy="1396800"/>
          </a:xfrm>
          <a:prstGeom prst="snip2Diag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CIS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권</a:t>
            </a:r>
          </a:p>
        </p:txBody>
      </p:sp>
      <p:sp>
        <p:nvSpPr>
          <p:cNvPr id="19" name="사각형: 잘린 대각선 방향 모서리 18">
            <a:extLst>
              <a:ext uri="{FF2B5EF4-FFF2-40B4-BE49-F238E27FC236}">
                <a16:creationId xmlns:a16="http://schemas.microsoft.com/office/drawing/2014/main" id="{BD5C258C-950A-4DD2-8DC8-F4BBFDE6166A}"/>
              </a:ext>
            </a:extLst>
          </p:cNvPr>
          <p:cNvSpPr/>
          <p:nvPr/>
        </p:nvSpPr>
        <p:spPr>
          <a:xfrm>
            <a:off x="555844" y="4750086"/>
            <a:ext cx="1055692" cy="1396800"/>
          </a:xfrm>
          <a:prstGeom prst="snip2Diag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동유럽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중동</a:t>
            </a:r>
          </a:p>
        </p:txBody>
      </p:sp>
      <p:graphicFrame>
        <p:nvGraphicFramePr>
          <p:cNvPr id="4" name="내용 개체 틀 4">
            <a:extLst>
              <a:ext uri="{FF2B5EF4-FFF2-40B4-BE49-F238E27FC236}">
                <a16:creationId xmlns:a16="http://schemas.microsoft.com/office/drawing/2014/main" id="{8EB2AC0A-C702-17EC-FB23-1024E15080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0296953"/>
              </p:ext>
            </p:extLst>
          </p:nvPr>
        </p:nvGraphicFramePr>
        <p:xfrm>
          <a:off x="1612109" y="1960038"/>
          <a:ext cx="7589363" cy="418623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814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46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541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PC 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및 네트워크 정비</a:t>
                      </a:r>
                      <a:endParaRPr lang="ko-KR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활동지원비 지급</a:t>
                      </a:r>
                      <a:endParaRPr lang="en-US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국가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일정에 차등 지급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541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홈페이지 제작 지원</a:t>
                      </a:r>
                      <a:endParaRPr lang="ko-KR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컴퓨터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디지털 카메라 등 </a:t>
                      </a:r>
                      <a:b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각종 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IT</a:t>
                      </a:r>
                      <a:r>
                        <a:rPr lang="en-US" altLang="ko-KR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기자재 및 </a:t>
                      </a:r>
                      <a:r>
                        <a:rPr lang="en-US" altLang="ko-KR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S/W</a:t>
                      </a:r>
                      <a:endParaRPr lang="ko-KR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905550186"/>
                  </a:ext>
                </a:extLst>
              </a:tr>
              <a:tr h="1395412">
                <a:tc>
                  <a:txBody>
                    <a:bodyPr/>
                    <a:lstStyle/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IT Korea</a:t>
                      </a:r>
                      <a:r>
                        <a:rPr lang="en-US" altLang="ko-KR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및 </a:t>
                      </a:r>
                      <a:endParaRPr lang="en-US" altLang="ko-KR" baseline="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우리 문화 홍보</a:t>
                      </a:r>
                      <a:endParaRPr lang="ko-KR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유니폼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모자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배낭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  <a:r>
                        <a:rPr lang="en-US" altLang="ko-KR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ID</a:t>
                      </a:r>
                      <a:r>
                        <a:rPr lang="ko-KR" altLang="en-US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카드</a:t>
                      </a:r>
                      <a:r>
                        <a:rPr lang="en-US" altLang="ko-KR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태극기</a:t>
                      </a:r>
                      <a:r>
                        <a:rPr lang="en-US" altLang="ko-KR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봉사단기</a:t>
                      </a:r>
                      <a:r>
                        <a:rPr lang="en-US" altLang="ko-KR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현수막</a:t>
                      </a:r>
                      <a:endParaRPr lang="ko-KR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743736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0094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8A4346B8-D62C-3B48-6771-93406FCE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국가별 활동인원</a:t>
            </a: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16B6AAFF-893F-4827-D552-222E373FE11E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19822909"/>
              </p:ext>
            </p:extLst>
          </p:nvPr>
        </p:nvGraphicFramePr>
        <p:xfrm>
          <a:off x="681037" y="1574157"/>
          <a:ext cx="8543925" cy="4317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F64978D7-9DBF-833C-DBFD-F7D6B3E6F322}"/>
              </a:ext>
            </a:extLst>
          </p:cNvPr>
          <p:cNvSpPr/>
          <p:nvPr/>
        </p:nvSpPr>
        <p:spPr>
          <a:xfrm>
            <a:off x="5979886" y="2333533"/>
            <a:ext cx="2130652" cy="478971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태권도봉사단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154ECA2-5BA1-48A1-90A4-B17ED7AB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877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배지 4">
            <a:extLst>
              <a:ext uri="{FF2B5EF4-FFF2-40B4-BE49-F238E27FC236}">
                <a16:creationId xmlns:a16="http://schemas.microsoft.com/office/drawing/2014/main" id="{8D6C51B3-B663-C6FD-BFC7-E6A5D72ADBEC}"/>
              </a:ext>
            </a:extLst>
          </p:cNvPr>
          <p:cNvSpPr/>
          <p:nvPr/>
        </p:nvSpPr>
        <p:spPr>
          <a:xfrm>
            <a:off x="193085" y="1286987"/>
            <a:ext cx="4680000" cy="4680000"/>
          </a:xfrm>
          <a:prstGeom prst="round1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1" name="배지 40">
            <a:extLst>
              <a:ext uri="{FF2B5EF4-FFF2-40B4-BE49-F238E27FC236}">
                <a16:creationId xmlns:a16="http://schemas.microsoft.com/office/drawing/2014/main" id="{C82E6AD5-29A5-C0A5-226D-181A07CC65EE}"/>
              </a:ext>
            </a:extLst>
          </p:cNvPr>
          <p:cNvSpPr/>
          <p:nvPr/>
        </p:nvSpPr>
        <p:spPr>
          <a:xfrm>
            <a:off x="374526" y="3501457"/>
            <a:ext cx="4317118" cy="2363958"/>
          </a:xfrm>
          <a:prstGeom prst="plaque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F1ED1C67-833F-D2E8-EB46-4867F3CEF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활동국가 및 추진절차</a:t>
            </a:r>
          </a:p>
        </p:txBody>
      </p:sp>
      <p:graphicFrame>
        <p:nvGraphicFramePr>
          <p:cNvPr id="6" name="다이어그램 5">
            <a:extLst>
              <a:ext uri="{FF2B5EF4-FFF2-40B4-BE49-F238E27FC236}">
                <a16:creationId xmlns:a16="http://schemas.microsoft.com/office/drawing/2014/main" id="{2A086FEF-0AA1-9D81-16E6-C9483B28F1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2212567"/>
              </p:ext>
            </p:extLst>
          </p:nvPr>
        </p:nvGraphicFramePr>
        <p:xfrm>
          <a:off x="1885865" y="2088187"/>
          <a:ext cx="3056905" cy="1198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양쪽 대괄호 17">
            <a:extLst>
              <a:ext uri="{FF2B5EF4-FFF2-40B4-BE49-F238E27FC236}">
                <a16:creationId xmlns:a16="http://schemas.microsoft.com/office/drawing/2014/main" id="{A4BEAEA5-3390-3996-18A3-74A5C5571A0E}"/>
              </a:ext>
            </a:extLst>
          </p:cNvPr>
          <p:cNvSpPr/>
          <p:nvPr/>
        </p:nvSpPr>
        <p:spPr>
          <a:xfrm rot="5400000">
            <a:off x="5034831" y="1286987"/>
            <a:ext cx="4680000" cy="4680000"/>
          </a:xfrm>
          <a:prstGeom prst="round1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순서도: 화면 표시 26">
            <a:extLst>
              <a:ext uri="{FF2B5EF4-FFF2-40B4-BE49-F238E27FC236}">
                <a16:creationId xmlns:a16="http://schemas.microsoft.com/office/drawing/2014/main" id="{281A6002-9713-9648-BB01-B588E07D92BB}"/>
              </a:ext>
            </a:extLst>
          </p:cNvPr>
          <p:cNvSpPr/>
          <p:nvPr/>
        </p:nvSpPr>
        <p:spPr>
          <a:xfrm flipH="1">
            <a:off x="7621654" y="5222559"/>
            <a:ext cx="1704521" cy="582643"/>
          </a:xfrm>
          <a:prstGeom prst="octagon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간담회 개최</a:t>
            </a:r>
          </a:p>
        </p:txBody>
      </p:sp>
      <p:sp>
        <p:nvSpPr>
          <p:cNvPr id="33" name="아래쪽 화살표 설명선 12">
            <a:extLst>
              <a:ext uri="{FF2B5EF4-FFF2-40B4-BE49-F238E27FC236}">
                <a16:creationId xmlns:a16="http://schemas.microsoft.com/office/drawing/2014/main" id="{259A0D4A-44B6-F0DE-9F62-59AB2B56AC70}"/>
              </a:ext>
            </a:extLst>
          </p:cNvPr>
          <p:cNvSpPr/>
          <p:nvPr/>
        </p:nvSpPr>
        <p:spPr>
          <a:xfrm>
            <a:off x="379645" y="3285763"/>
            <a:ext cx="1622656" cy="956698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rgbClr val="FFCA7D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아시아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34" name="다이어그램 33">
            <a:extLst>
              <a:ext uri="{FF2B5EF4-FFF2-40B4-BE49-F238E27FC236}">
                <a16:creationId xmlns:a16="http://schemas.microsoft.com/office/drawing/2014/main" id="{26D05F94-770B-5EB6-9AD7-09BACA4B66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99957"/>
              </p:ext>
            </p:extLst>
          </p:nvPr>
        </p:nvGraphicFramePr>
        <p:xfrm>
          <a:off x="2133461" y="3649338"/>
          <a:ext cx="2694749" cy="2216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5" name="순서도: 화면 표시 34">
            <a:extLst>
              <a:ext uri="{FF2B5EF4-FFF2-40B4-BE49-F238E27FC236}">
                <a16:creationId xmlns:a16="http://schemas.microsoft.com/office/drawing/2014/main" id="{6601D261-D47B-7559-B7C7-4152BC9A408C}"/>
              </a:ext>
            </a:extLst>
          </p:cNvPr>
          <p:cNvSpPr/>
          <p:nvPr/>
        </p:nvSpPr>
        <p:spPr>
          <a:xfrm>
            <a:off x="1150214" y="1438768"/>
            <a:ext cx="2765742" cy="474246"/>
          </a:xfrm>
          <a:prstGeom prst="flowChartDisplay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활동국가</a:t>
            </a:r>
          </a:p>
        </p:txBody>
      </p:sp>
      <p:sp>
        <p:nvSpPr>
          <p:cNvPr id="37" name="두루마리 모양: 가로로 말림 36">
            <a:extLst>
              <a:ext uri="{FF2B5EF4-FFF2-40B4-BE49-F238E27FC236}">
                <a16:creationId xmlns:a16="http://schemas.microsoft.com/office/drawing/2014/main" id="{403FF7D5-BB27-3025-6953-FF80CD540F73}"/>
              </a:ext>
            </a:extLst>
          </p:cNvPr>
          <p:cNvSpPr/>
          <p:nvPr/>
        </p:nvSpPr>
        <p:spPr>
          <a:xfrm>
            <a:off x="507123" y="4564018"/>
            <a:ext cx="1717604" cy="791110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인도네시아</a:t>
            </a:r>
          </a:p>
        </p:txBody>
      </p:sp>
      <p:sp>
        <p:nvSpPr>
          <p:cNvPr id="38" name="화살표: 갈매기형 수장 37">
            <a:extLst>
              <a:ext uri="{FF2B5EF4-FFF2-40B4-BE49-F238E27FC236}">
                <a16:creationId xmlns:a16="http://schemas.microsoft.com/office/drawing/2014/main" id="{FADE88E8-9B27-41AF-2AC2-792C64AF029E}"/>
              </a:ext>
            </a:extLst>
          </p:cNvPr>
          <p:cNvSpPr/>
          <p:nvPr/>
        </p:nvSpPr>
        <p:spPr>
          <a:xfrm>
            <a:off x="383058" y="2292109"/>
            <a:ext cx="1622656" cy="791111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아프리카</a:t>
            </a:r>
          </a:p>
        </p:txBody>
      </p:sp>
      <p:sp>
        <p:nvSpPr>
          <p:cNvPr id="48" name="순서도: 화면 표시 47">
            <a:extLst>
              <a:ext uri="{FF2B5EF4-FFF2-40B4-BE49-F238E27FC236}">
                <a16:creationId xmlns:a16="http://schemas.microsoft.com/office/drawing/2014/main" id="{42E7F256-379F-C1F6-7CA1-7328E142F23E}"/>
              </a:ext>
            </a:extLst>
          </p:cNvPr>
          <p:cNvSpPr/>
          <p:nvPr/>
        </p:nvSpPr>
        <p:spPr>
          <a:xfrm flipH="1">
            <a:off x="5394029" y="2950235"/>
            <a:ext cx="1800000" cy="540000"/>
          </a:xfrm>
          <a:prstGeom prst="flowChartDisplay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모집</a:t>
            </a:r>
          </a:p>
        </p:txBody>
      </p:sp>
      <p:sp>
        <p:nvSpPr>
          <p:cNvPr id="55" name="순서도: 화면 표시 54">
            <a:extLst>
              <a:ext uri="{FF2B5EF4-FFF2-40B4-BE49-F238E27FC236}">
                <a16:creationId xmlns:a16="http://schemas.microsoft.com/office/drawing/2014/main" id="{7DA16548-2A53-6BC1-218E-5CA3F11EC624}"/>
              </a:ext>
            </a:extLst>
          </p:cNvPr>
          <p:cNvSpPr/>
          <p:nvPr/>
        </p:nvSpPr>
        <p:spPr>
          <a:xfrm>
            <a:off x="7602195" y="2950235"/>
            <a:ext cx="1800000" cy="540000"/>
          </a:xfrm>
          <a:prstGeom prst="flowChartDisplay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홍보</a:t>
            </a:r>
          </a:p>
        </p:txBody>
      </p:sp>
      <p:sp>
        <p:nvSpPr>
          <p:cNvPr id="58" name="사다리꼴 57">
            <a:extLst>
              <a:ext uri="{FF2B5EF4-FFF2-40B4-BE49-F238E27FC236}">
                <a16:creationId xmlns:a16="http://schemas.microsoft.com/office/drawing/2014/main" id="{67DE97A2-4B6B-7956-447C-EDB8F94E7351}"/>
              </a:ext>
            </a:extLst>
          </p:cNvPr>
          <p:cNvSpPr/>
          <p:nvPr/>
        </p:nvSpPr>
        <p:spPr>
          <a:xfrm>
            <a:off x="5852009" y="1435887"/>
            <a:ext cx="3045645" cy="423447"/>
          </a:xfrm>
          <a:prstGeom prst="trapezoid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추진절차</a:t>
            </a:r>
          </a:p>
        </p:txBody>
      </p:sp>
      <p:sp>
        <p:nvSpPr>
          <p:cNvPr id="60" name="대각선 방향의 모서리가 둥근 사각형 10">
            <a:extLst>
              <a:ext uri="{FF2B5EF4-FFF2-40B4-BE49-F238E27FC236}">
                <a16:creationId xmlns:a16="http://schemas.microsoft.com/office/drawing/2014/main" id="{8C6DEEBE-F1D9-5DD2-4F31-87E69D8AF884}"/>
              </a:ext>
            </a:extLst>
          </p:cNvPr>
          <p:cNvSpPr/>
          <p:nvPr/>
        </p:nvSpPr>
        <p:spPr>
          <a:xfrm flipH="1">
            <a:off x="5379544" y="3610796"/>
            <a:ext cx="1828970" cy="734200"/>
          </a:xfrm>
          <a:prstGeom prst="notchedRightArrow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심사</a:t>
            </a:r>
          </a:p>
        </p:txBody>
      </p:sp>
      <p:sp>
        <p:nvSpPr>
          <p:cNvPr id="61" name="대각선 방향의 모서리가 둥근 사각형 11">
            <a:extLst>
              <a:ext uri="{FF2B5EF4-FFF2-40B4-BE49-F238E27FC236}">
                <a16:creationId xmlns:a16="http://schemas.microsoft.com/office/drawing/2014/main" id="{497FCDEF-49EE-A1DF-992F-8C9CF2F5B061}"/>
              </a:ext>
            </a:extLst>
          </p:cNvPr>
          <p:cNvSpPr/>
          <p:nvPr/>
        </p:nvSpPr>
        <p:spPr>
          <a:xfrm>
            <a:off x="7587710" y="3598984"/>
            <a:ext cx="1828970" cy="734200"/>
          </a:xfrm>
          <a:prstGeom prst="notchedRightArrow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발표</a:t>
            </a:r>
          </a:p>
        </p:txBody>
      </p:sp>
      <p:sp>
        <p:nvSpPr>
          <p:cNvPr id="72" name="대각선 방향의 모서리가 둥근 사각형 10">
            <a:extLst>
              <a:ext uri="{FF2B5EF4-FFF2-40B4-BE49-F238E27FC236}">
                <a16:creationId xmlns:a16="http://schemas.microsoft.com/office/drawing/2014/main" id="{05DE0AA7-E355-BE9A-2436-0EF35AFD20B4}"/>
              </a:ext>
            </a:extLst>
          </p:cNvPr>
          <p:cNvSpPr/>
          <p:nvPr/>
        </p:nvSpPr>
        <p:spPr>
          <a:xfrm flipV="1">
            <a:off x="7649935" y="4535737"/>
            <a:ext cx="1704521" cy="586830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5" name="대각선 방향의 모서리가 둥근 사각형 11">
            <a:extLst>
              <a:ext uri="{FF2B5EF4-FFF2-40B4-BE49-F238E27FC236}">
                <a16:creationId xmlns:a16="http://schemas.microsoft.com/office/drawing/2014/main" id="{0E5AF507-0FFD-1B02-664F-E345FD6532EA}"/>
              </a:ext>
            </a:extLst>
          </p:cNvPr>
          <p:cNvSpPr/>
          <p:nvPr/>
        </p:nvSpPr>
        <p:spPr>
          <a:xfrm>
            <a:off x="5277785" y="5226746"/>
            <a:ext cx="2032488" cy="582643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결과보고</a:t>
            </a:r>
          </a:p>
        </p:txBody>
      </p:sp>
      <p:cxnSp>
        <p:nvCxnSpPr>
          <p:cNvPr id="89" name="연결선: 구부러짐 88">
            <a:extLst>
              <a:ext uri="{FF2B5EF4-FFF2-40B4-BE49-F238E27FC236}">
                <a16:creationId xmlns:a16="http://schemas.microsoft.com/office/drawing/2014/main" id="{40F56DC6-8631-1E9D-8A95-0F33E98345FC}"/>
              </a:ext>
            </a:extLst>
          </p:cNvPr>
          <p:cNvCxnSpPr>
            <a:cxnSpLocks/>
            <a:stCxn id="48" idx="0"/>
            <a:endCxn id="55" idx="0"/>
          </p:cNvCxnSpPr>
          <p:nvPr/>
        </p:nvCxnSpPr>
        <p:spPr>
          <a:xfrm rot="5400000" flipH="1" flipV="1">
            <a:off x="7398112" y="1846152"/>
            <a:ext cx="12700" cy="2208166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원통 47">
            <a:extLst>
              <a:ext uri="{FF2B5EF4-FFF2-40B4-BE49-F238E27FC236}">
                <a16:creationId xmlns:a16="http://schemas.microsoft.com/office/drawing/2014/main" id="{5AB51B12-DCCC-1886-0AC1-C017EB10E843}"/>
              </a:ext>
            </a:extLst>
          </p:cNvPr>
          <p:cNvSpPr/>
          <p:nvPr/>
        </p:nvSpPr>
        <p:spPr>
          <a:xfrm rot="20765610">
            <a:off x="5457116" y="4498616"/>
            <a:ext cx="1673826" cy="550873"/>
          </a:xfrm>
          <a:prstGeom prst="verticalScroll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소양교육</a:t>
            </a:r>
          </a:p>
        </p:txBody>
      </p:sp>
      <p:sp>
        <p:nvSpPr>
          <p:cNvPr id="93" name="순서도: 순차적 액세스 저장소 92">
            <a:extLst>
              <a:ext uri="{FF2B5EF4-FFF2-40B4-BE49-F238E27FC236}">
                <a16:creationId xmlns:a16="http://schemas.microsoft.com/office/drawing/2014/main" id="{BB5291E8-4111-A274-8113-BCC623F7BB56}"/>
              </a:ext>
            </a:extLst>
          </p:cNvPr>
          <p:cNvSpPr/>
          <p:nvPr/>
        </p:nvSpPr>
        <p:spPr>
          <a:xfrm flipH="1">
            <a:off x="5397180" y="2035934"/>
            <a:ext cx="1800000" cy="540000"/>
          </a:xfrm>
          <a:prstGeom prst="flowChartMagneticTap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대상국가 선정</a:t>
            </a:r>
          </a:p>
        </p:txBody>
      </p:sp>
      <p:sp>
        <p:nvSpPr>
          <p:cNvPr id="94" name="순서도: 지연 93">
            <a:extLst>
              <a:ext uri="{FF2B5EF4-FFF2-40B4-BE49-F238E27FC236}">
                <a16:creationId xmlns:a16="http://schemas.microsoft.com/office/drawing/2014/main" id="{334D0375-FD7C-E79E-1015-88592835BD96}"/>
              </a:ext>
            </a:extLst>
          </p:cNvPr>
          <p:cNvSpPr/>
          <p:nvPr/>
        </p:nvSpPr>
        <p:spPr>
          <a:xfrm>
            <a:off x="7560711" y="2024122"/>
            <a:ext cx="1800000" cy="540000"/>
          </a:xfrm>
          <a:prstGeom prst="flowChartDelay">
            <a:avLst/>
          </a:prstGeom>
          <a:solidFill>
            <a:srgbClr val="F7C39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대상기관 선정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B6C91A9-8F07-4193-8686-40638417B135}"/>
              </a:ext>
            </a:extLst>
          </p:cNvPr>
          <p:cNvSpPr txBox="1"/>
          <p:nvPr/>
        </p:nvSpPr>
        <p:spPr>
          <a:xfrm>
            <a:off x="7621654" y="4606778"/>
            <a:ext cx="1704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현지 활동</a:t>
            </a: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B1ED342-6B3C-4A78-BED2-0AFEBA85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69265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1846</TotalTime>
  <Words>176</Words>
  <Application>Microsoft Office PowerPoint</Application>
  <PresentationFormat>A4 용지(210x297mm)</PresentationFormat>
  <Paragraphs>62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월드프렌즈 코리아 소개</vt:lpstr>
      <vt:lpstr>2. 월드프렌즈 IT 봉사단 활동</vt:lpstr>
      <vt:lpstr>3. 국가별 활동인원</vt:lpstr>
      <vt:lpstr>4. 활동국가 및 추진절차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유가희</cp:lastModifiedBy>
  <cp:revision>86</cp:revision>
  <dcterms:created xsi:type="dcterms:W3CDTF">2023-07-20T02:58:21Z</dcterms:created>
  <dcterms:modified xsi:type="dcterms:W3CDTF">2024-03-10T13:24:47Z</dcterms:modified>
</cp:coreProperties>
</file>